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58" r:id="rId5"/>
    <p:sldId id="284" r:id="rId6"/>
    <p:sldId id="268" r:id="rId7"/>
    <p:sldId id="272" r:id="rId8"/>
    <p:sldId id="261" r:id="rId9"/>
    <p:sldId id="283" r:id="rId10"/>
    <p:sldId id="263" r:id="rId11"/>
    <p:sldId id="264" r:id="rId12"/>
    <p:sldId id="266" r:id="rId13"/>
    <p:sldId id="275" r:id="rId14"/>
    <p:sldId id="262" r:id="rId15"/>
    <p:sldId id="276" r:id="rId16"/>
    <p:sldId id="280" r:id="rId17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12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5DADBE1-0FAD-85C5-98F3-1ACB87F04E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F061C32C-9216-BF09-1543-57F8FD9CC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388843D6-A9B9-8EBA-EA3E-CF0CBE7C6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0E1BDEEC-13A8-9596-0811-EB33B31D8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FAFBF7D7-DD17-47A6-4624-FB8D6E60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43552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40EF393-4B1C-2C9D-0E5D-26713C930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xmlns="" id="{BB7EA1CE-B28C-D0D3-32E8-6335DD01AA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63CAFAD6-8E4E-AB4E-8311-E3EB000D2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F461CA37-85D9-D7F4-028B-20F7DF52F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22241A8F-73A3-C0CD-762B-52E89D92F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5946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xmlns="" id="{A442C6C2-E680-FE70-E595-B464CB2B04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xmlns="" id="{59551EF3-2DBF-1EB2-F16F-11FD4F892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D08D232D-4FA5-811A-D314-BD897571E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24F04017-3E4A-AB9A-4E56-46D8B19BF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8AA78A81-E3C3-8092-8C6A-C1AAA710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507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7FE6945-7605-1A1C-323F-C0575E17C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0DD10035-3C43-0175-7D57-A7DE30A2F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22D2B6F0-4B88-2745-1674-5EBB0EF8A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DB0C4FC9-7B3F-7EA2-6D90-722F2C96E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03569E57-FC48-B93A-B084-857904A2D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039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4307026-DC25-5988-68F1-468110545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xmlns="" id="{A615ADBE-7C03-23A8-0BB5-9C2E66A5C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E6513821-84E0-4EF4-AE4F-16EA37C37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B9C98B33-A02F-F731-5444-19ADC414D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5D6FF32B-84B9-4AAD-5AC1-6CEFE7996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8415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E822B7E-9063-6257-5BAF-16E53E56E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87F78099-B452-3BB6-B76B-1189377FAD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xmlns="" id="{7745A886-AAFA-E0F1-B6E6-A00E9997F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xmlns="" id="{355074AF-B525-8D51-2948-3EB3B7702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xmlns="" id="{DE124AE0-D4C0-091A-6DB8-AD499C70F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xmlns="" id="{8E17CD9B-6FBE-653E-F4C5-B4B16DB3F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70120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639CD8B-8C60-B7AF-206D-7FA0B56E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xmlns="" id="{7FCB7C47-7AF8-6246-0BB8-097584090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xmlns="" id="{AC99B451-A2E0-6248-EAD6-A7F74AF7F4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xmlns="" id="{E63911C1-3F29-361B-AE3E-40EEFEDAE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xmlns="" id="{2C845A9A-0FA1-1A6E-2050-F41B2EE050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xmlns="" id="{21B22C7C-37BE-DAED-10D8-7B4F38C2A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xmlns="" id="{21558C00-7841-55D1-E67A-554E3168D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xmlns="" id="{466B775C-ADF3-B3CC-E7F7-C910B7584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494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CA0A885-F029-CD95-ECA6-F31EB8362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xmlns="" id="{31DE4D2E-0DF9-8A95-A9D4-DF2E63671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xmlns="" id="{7F3CCE78-9D0B-93C1-9155-1E9FB354B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xmlns="" id="{90A0A9E1-160C-4314-18E4-ED252201A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119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xmlns="" id="{7D981524-A08A-6A08-9601-72FEE0DE8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xmlns="" id="{373D223D-5130-2689-7E88-DFAF9ECA3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xmlns="" id="{CAB926D9-119A-FD91-1C45-778A2D20F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3122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086F039-7A2A-6607-7C9A-A8E628A6B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1CCD9E7D-7948-DDB7-FB86-84EEAE013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xmlns="" id="{37E2B0DF-C682-0C21-0C1C-50CE48ACA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xmlns="" id="{31A28EE3-4538-3961-FD38-61D595670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xmlns="" id="{53CF8510-641C-ACE5-3387-925CF6260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xmlns="" id="{73A780E0-B190-42EA-21FD-367C77AE8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386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5810B29-CB16-C096-E086-619DE258F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xmlns="" id="{31FD146A-6A04-6271-3083-7C9AED4FE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xmlns="" id="{A948A444-5ED3-B7E1-AF70-4C50A1063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xmlns="" id="{BA5FA029-2DCE-0252-ED27-C7F4BFBC5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xmlns="" id="{C72918E2-0C32-AFF8-0A02-C288E6BA2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xmlns="" id="{947BE821-252C-8C1D-B1C2-2DC353C47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395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xmlns="" id="{1204B6EE-A0FA-8E3C-CAE9-8674F1CCE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xmlns="" id="{1606DFC7-3512-A1B1-41BF-E3B739FBB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6EE1F4E8-6F53-52B5-3B47-89AA79DEBC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861B6C5F-7814-1E8D-B0D3-E3613956E4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7AA65060-096E-AEF5-DB2C-EC393D9DBA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472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6.wdp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microsoft.com/office/2007/relationships/hdphoto" Target="../media/hdphoto10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microsoft.com/office/2007/relationships/hdphoto" Target="../media/hdphoto9.wdp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4.jpg"/><Relationship Id="rId7" Type="http://schemas.microsoft.com/office/2007/relationships/hdphoto" Target="../media/hdphoto11.wdp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jp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7.jp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13CB357-2F0E-5FE9-CE3C-B115E618B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BENT JENSEN</a:t>
            </a:r>
          </a:p>
        </p:txBody>
      </p:sp>
      <p:pic>
        <p:nvPicPr>
          <p:cNvPr id="7" name="Billede 6" descr="Et billede, der indeholder tekst, tøj, avis, Ansigt&#10;&#10;AI-genereret indhold kan være ukorrekt.">
            <a:extLst>
              <a:ext uri="{FF2B5EF4-FFF2-40B4-BE49-F238E27FC236}">
                <a16:creationId xmlns:a16="http://schemas.microsoft.com/office/drawing/2014/main" xmlns="" id="{27732668-3C59-4361-D4AA-1A9698E9E0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630" y="1537712"/>
            <a:ext cx="3418027" cy="476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79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297B419-6E16-7CD8-984F-C13957200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544F51A-F445-4067-A2BF-405AD8A16B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sz="4800" dirty="0"/>
              <a:t>BENT JENSEN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883EAABE-92B5-72E7-A0EF-160A822D2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1163" y="1881187"/>
            <a:ext cx="9144000" cy="4262437"/>
          </a:xfrm>
        </p:spPr>
        <p:txBody>
          <a:bodyPr>
            <a:normAutofit/>
          </a:bodyPr>
          <a:lstStyle/>
          <a:p>
            <a:r>
              <a:rPr lang="da-DK" sz="4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Sophus Lindahl</a:t>
            </a:r>
          </a:p>
        </p:txBody>
      </p:sp>
      <p:pic>
        <p:nvPicPr>
          <p:cNvPr id="5" name="Billede 4" descr="Et billede, der indeholder mønt, valuta, penge, mønt/mynte&#10;&#10;AI-genereret indhold kan være ukorrekt.">
            <a:extLst>
              <a:ext uri="{FF2B5EF4-FFF2-40B4-BE49-F238E27FC236}">
                <a16:creationId xmlns:a16="http://schemas.microsoft.com/office/drawing/2014/main" xmlns="" id="{4D62DD4F-ABF5-4AAC-B680-24A78AD5BB9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089" y="4654251"/>
            <a:ext cx="3628800" cy="1814400"/>
          </a:xfrm>
          <a:prstGeom prst="rect">
            <a:avLst/>
          </a:prstGeom>
        </p:spPr>
      </p:pic>
      <p:pic>
        <p:nvPicPr>
          <p:cNvPr id="7" name="Billede 6" descr="Et billede, der indeholder mønt, valuta, penge, mønt/mynte&#10;&#10;AI-genereret indhold kan være ukorrekt.">
            <a:extLst>
              <a:ext uri="{FF2B5EF4-FFF2-40B4-BE49-F238E27FC236}">
                <a16:creationId xmlns:a16="http://schemas.microsoft.com/office/drawing/2014/main" xmlns="" id="{0D72AF5E-20A5-E7EF-1DFA-050E2B62B8E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0" y="2700198"/>
            <a:ext cx="3556000" cy="1813560"/>
          </a:xfrm>
          <a:prstGeom prst="rect">
            <a:avLst/>
          </a:prstGeom>
        </p:spPr>
      </p:pic>
      <p:pic>
        <p:nvPicPr>
          <p:cNvPr id="8" name="Billede 7" descr="Et billede, der indeholder valuta, mønt, penge, mønt/mynte&#10;&#10;AI-genereret indhold kan være ukorrekt.">
            <a:extLst>
              <a:ext uri="{FF2B5EF4-FFF2-40B4-BE49-F238E27FC236}">
                <a16:creationId xmlns:a16="http://schemas.microsoft.com/office/drawing/2014/main" xmlns="" id="{8B3DC138-3E99-F1E4-62FD-D075C4C3B3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38" y="4654251"/>
            <a:ext cx="3550292" cy="18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832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E5FBA6B-372E-1118-FB3A-2D9AE880B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AA28459-9E82-A8C0-2B1D-3FC39D09E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sz="4800" dirty="0"/>
              <a:t>BENT JENSEN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DEFE4C9B-4730-495B-DE6E-7B41868226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1163" y="1881187"/>
            <a:ext cx="9144000" cy="4262437"/>
          </a:xfrm>
        </p:spPr>
        <p:txBody>
          <a:bodyPr>
            <a:normAutofit/>
          </a:bodyPr>
          <a:lstStyle/>
          <a:p>
            <a:r>
              <a:rPr lang="da-DK" sz="4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Sophus Lindahl</a:t>
            </a:r>
          </a:p>
        </p:txBody>
      </p:sp>
      <p:pic>
        <p:nvPicPr>
          <p:cNvPr id="5" name="Billede 4" descr="Et billede, der indeholder mønt, mønt/mynte, valuta, penge&#10;&#10;AI-genereret indhold kan være ukorrekt.">
            <a:extLst>
              <a:ext uri="{FF2B5EF4-FFF2-40B4-BE49-F238E27FC236}">
                <a16:creationId xmlns:a16="http://schemas.microsoft.com/office/drawing/2014/main" xmlns="" id="{27BF965C-4BF7-2E3D-0B02-FB55386CB29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91" y="2757588"/>
            <a:ext cx="3556000" cy="1791335"/>
          </a:xfrm>
          <a:prstGeom prst="rect">
            <a:avLst/>
          </a:prstGeom>
        </p:spPr>
      </p:pic>
      <p:pic>
        <p:nvPicPr>
          <p:cNvPr id="6" name="Billede 5" descr="Et billede, der indeholder mønt, metal, valuta, penge&#10;&#10;AI-genereret indhold kan være ukorrekt.">
            <a:extLst>
              <a:ext uri="{FF2B5EF4-FFF2-40B4-BE49-F238E27FC236}">
                <a16:creationId xmlns:a16="http://schemas.microsoft.com/office/drawing/2014/main" xmlns="" id="{0482A7EA-0707-9FDF-B7B2-4797947DB28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566" y="2748923"/>
            <a:ext cx="3591022" cy="1800000"/>
          </a:xfrm>
          <a:prstGeom prst="rect">
            <a:avLst/>
          </a:prstGeom>
        </p:spPr>
      </p:pic>
      <p:pic>
        <p:nvPicPr>
          <p:cNvPr id="8" name="Billede 7" descr="Et billede, der indeholder metal, bronze, messing, guld&#10;&#10;AI-genereret indhold kan være ukorrekt.">
            <a:extLst>
              <a:ext uri="{FF2B5EF4-FFF2-40B4-BE49-F238E27FC236}">
                <a16:creationId xmlns:a16="http://schemas.microsoft.com/office/drawing/2014/main" xmlns="" id="{DD84ED3A-61AB-5B96-B996-F0A2E78E1A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828" y="2349000"/>
            <a:ext cx="2297872" cy="2160000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xmlns="" id="{D720542A-678B-2803-8730-E3518507FED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929" y="4624611"/>
            <a:ext cx="4022346" cy="1800000"/>
          </a:xfrm>
          <a:prstGeom prst="rect">
            <a:avLst/>
          </a:prstGeom>
        </p:spPr>
      </p:pic>
      <p:pic>
        <p:nvPicPr>
          <p:cNvPr id="12" name="Billede 11" descr="Et billede, der indeholder mønt, mønt/mynte, valuta, penge&#10;&#10;AI-genereret indhold kan være ukorrekt.">
            <a:extLst>
              <a:ext uri="{FF2B5EF4-FFF2-40B4-BE49-F238E27FC236}">
                <a16:creationId xmlns:a16="http://schemas.microsoft.com/office/drawing/2014/main" xmlns="" id="{5F8B4E06-7B99-BB8F-2C17-962801CACE9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518" y="4624611"/>
            <a:ext cx="358209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706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253711E-3756-C537-0187-34384F62A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F3CB111-C652-AA34-6ABD-DF8F1E833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sz="4800" dirty="0"/>
              <a:t>BENT JENSEN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F32131C1-6304-EF74-5AEE-C7367788C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1163" y="1881187"/>
            <a:ext cx="9144000" cy="4262437"/>
          </a:xfrm>
        </p:spPr>
        <p:txBody>
          <a:bodyPr>
            <a:normAutofit/>
          </a:bodyPr>
          <a:lstStyle/>
          <a:p>
            <a:r>
              <a:rPr lang="da-DK" sz="4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Sophus Lindahl</a:t>
            </a:r>
          </a:p>
        </p:txBody>
      </p:sp>
      <p:pic>
        <p:nvPicPr>
          <p:cNvPr id="15" name="Billede 14" descr="Et billede, der indeholder mønt, valuta, penge, mønt/mynte&#10;&#10;AI-genereret indhold kan være ukorrekt.">
            <a:extLst>
              <a:ext uri="{FF2B5EF4-FFF2-40B4-BE49-F238E27FC236}">
                <a16:creationId xmlns:a16="http://schemas.microsoft.com/office/drawing/2014/main" xmlns="" id="{F412B974-75EA-6734-21EA-E5CFEA9528C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63" y="2504118"/>
            <a:ext cx="4990098" cy="2520000"/>
          </a:xfrm>
          <a:prstGeom prst="rect">
            <a:avLst/>
          </a:prstGeom>
        </p:spPr>
      </p:pic>
      <p:pic>
        <p:nvPicPr>
          <p:cNvPr id="17" name="Billede 16" descr="Et billede, der indeholder mønt, valuta, penge, mønt/mynte&#10;&#10;AI-genereret indhold kan være ukorrekt.">
            <a:extLst>
              <a:ext uri="{FF2B5EF4-FFF2-40B4-BE49-F238E27FC236}">
                <a16:creationId xmlns:a16="http://schemas.microsoft.com/office/drawing/2014/main" xmlns="" id="{72836D3A-2343-4CE3-BF89-1E17BE315CA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881" y="2550544"/>
            <a:ext cx="3555556" cy="1800000"/>
          </a:xfrm>
          <a:prstGeom prst="rect">
            <a:avLst/>
          </a:prstGeom>
        </p:spPr>
      </p:pic>
      <p:pic>
        <p:nvPicPr>
          <p:cNvPr id="19" name="Billede 18" descr="Et billede, der indeholder tekst, metal, mønt, kobber&#10;&#10;AI-genereret indhold kan være ukorrekt.">
            <a:extLst>
              <a:ext uri="{FF2B5EF4-FFF2-40B4-BE49-F238E27FC236}">
                <a16:creationId xmlns:a16="http://schemas.microsoft.com/office/drawing/2014/main" xmlns="" id="{CAEB0AB7-902C-52F0-C444-F59999E48B8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673" y="4624611"/>
            <a:ext cx="3317972" cy="1800000"/>
          </a:xfrm>
          <a:prstGeom prst="rect">
            <a:avLst/>
          </a:prstGeom>
        </p:spPr>
      </p:pic>
      <p:pic>
        <p:nvPicPr>
          <p:cNvPr id="21" name="Billede 20" descr="Et billede, der indeholder gongong, bronze, mønt, rustning&#10;&#10;AI-genereret indhold kan være ukorrekt.">
            <a:extLst>
              <a:ext uri="{FF2B5EF4-FFF2-40B4-BE49-F238E27FC236}">
                <a16:creationId xmlns:a16="http://schemas.microsoft.com/office/drawing/2014/main" xmlns="" id="{2E921991-80ED-E42F-BEB1-3285022065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926" y="4553175"/>
            <a:ext cx="3150985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975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E74A481-738E-E5A3-DAFC-32A3CCD66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8100190-90C5-E618-DB76-1E522DF9E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sz="4800"/>
              <a:t>BENT JENSEN</a:t>
            </a:r>
            <a:endParaRPr lang="da-DK" sz="4800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E08F691E-8E2A-24B0-E439-B32DCE3144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1163" y="1881187"/>
            <a:ext cx="9144000" cy="4262437"/>
          </a:xfrm>
        </p:spPr>
        <p:txBody>
          <a:bodyPr>
            <a:normAutofit/>
          </a:bodyPr>
          <a:lstStyle/>
          <a:p>
            <a:r>
              <a:rPr lang="da-DK" sz="400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Sophus Lindahl</a:t>
            </a:r>
            <a:endParaRPr lang="da-DK" sz="4000" dirty="0">
              <a:solidFill>
                <a:srgbClr val="000000"/>
              </a:solidFill>
              <a:effectLst/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  <p:pic>
        <p:nvPicPr>
          <p:cNvPr id="5" name="Billede 4" descr="Et billede, der indeholder mønt, metal, kobber, bronze&#10;&#10;AI-genereret indhold kan være ukorrekt.">
            <a:extLst>
              <a:ext uri="{FF2B5EF4-FFF2-40B4-BE49-F238E27FC236}">
                <a16:creationId xmlns:a16="http://schemas.microsoft.com/office/drawing/2014/main" xmlns="" id="{CA1A640D-696E-8C54-AC69-FDADDD6736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18" y="2676918"/>
            <a:ext cx="3070362" cy="1800000"/>
          </a:xfrm>
          <a:prstGeom prst="rect">
            <a:avLst/>
          </a:prstGeom>
        </p:spPr>
      </p:pic>
      <p:pic>
        <p:nvPicPr>
          <p:cNvPr id="7" name="Billede 6" descr="Et billede, der indeholder mønt, valuta, penge, metal&#10;&#10;AI-genereret indhold kan være ukorrekt.">
            <a:extLst>
              <a:ext uri="{FF2B5EF4-FFF2-40B4-BE49-F238E27FC236}">
                <a16:creationId xmlns:a16="http://schemas.microsoft.com/office/drawing/2014/main" xmlns="" id="{EBE76455-6AE8-71AD-D7E9-4F594BE01A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961" y="2676918"/>
            <a:ext cx="3548077" cy="1800000"/>
          </a:xfrm>
          <a:prstGeom prst="rect">
            <a:avLst/>
          </a:prstGeom>
        </p:spPr>
      </p:pic>
      <p:pic>
        <p:nvPicPr>
          <p:cNvPr id="9" name="Billede 8" descr="Et billede, der indeholder mønt, valuta, metal, bronze&#10;&#10;AI-genereret indhold kan være ukorrekt.">
            <a:extLst>
              <a:ext uri="{FF2B5EF4-FFF2-40B4-BE49-F238E27FC236}">
                <a16:creationId xmlns:a16="http://schemas.microsoft.com/office/drawing/2014/main" xmlns="" id="{3C1D7874-4AEC-7CBC-7024-3ED1390803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487" y="4653636"/>
            <a:ext cx="3542506" cy="1800000"/>
          </a:xfrm>
          <a:prstGeom prst="rect">
            <a:avLst/>
          </a:prstGeom>
        </p:spPr>
      </p:pic>
      <p:pic>
        <p:nvPicPr>
          <p:cNvPr id="11" name="Billede 10" descr="Et billede, der indeholder mønt, metal, valuta, penge&#10;&#10;AI-genereret indhold kan være ukorrekt.">
            <a:extLst>
              <a:ext uri="{FF2B5EF4-FFF2-40B4-BE49-F238E27FC236}">
                <a16:creationId xmlns:a16="http://schemas.microsoft.com/office/drawing/2014/main" xmlns="" id="{C7BD3FDD-EFE5-6FDE-D0D8-6E6482BF10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154" y="2564916"/>
            <a:ext cx="3609023" cy="1800000"/>
          </a:xfrm>
          <a:prstGeom prst="rect">
            <a:avLst/>
          </a:prstGeom>
        </p:spPr>
      </p:pic>
      <p:pic>
        <p:nvPicPr>
          <p:cNvPr id="13" name="Billede 12" descr="Et billede, der indeholder tekst, metal, mønt, kobber&#10;&#10;AI-genereret indhold kan være ukorrekt.">
            <a:extLst>
              <a:ext uri="{FF2B5EF4-FFF2-40B4-BE49-F238E27FC236}">
                <a16:creationId xmlns:a16="http://schemas.microsoft.com/office/drawing/2014/main" xmlns="" id="{11071EB2-6357-1271-1DFC-45E3DC2FD33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339" y="4653636"/>
            <a:ext cx="3317972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33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243A619-D6DB-0606-9351-428AB14CF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E32727B-07AC-C162-EB05-0C637152E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sz="4800" dirty="0"/>
              <a:t>BENT JENSEN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7DC81DB6-861D-9EB6-2B05-69D08E873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1163" y="1881187"/>
            <a:ext cx="9144000" cy="4262437"/>
          </a:xfrm>
        </p:spPr>
        <p:txBody>
          <a:bodyPr>
            <a:normAutofit/>
          </a:bodyPr>
          <a:lstStyle/>
          <a:p>
            <a:r>
              <a:rPr lang="da-DK" sz="4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Sophus Lindahl</a:t>
            </a:r>
          </a:p>
        </p:txBody>
      </p:sp>
      <p:pic>
        <p:nvPicPr>
          <p:cNvPr id="5" name="Billede 4" descr="Et billede, der indeholder mønt, valuta, metal, penge&#10;&#10;AI-genereret indhold kan være ukorrekt.">
            <a:extLst>
              <a:ext uri="{FF2B5EF4-FFF2-40B4-BE49-F238E27FC236}">
                <a16:creationId xmlns:a16="http://schemas.microsoft.com/office/drawing/2014/main" xmlns="" id="{5566FFAE-9EB9-EAE8-77DA-6CB7B0F685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163" y="2733675"/>
            <a:ext cx="3600000" cy="1800000"/>
          </a:xfrm>
          <a:prstGeom prst="rect">
            <a:avLst/>
          </a:prstGeom>
        </p:spPr>
      </p:pic>
      <p:pic>
        <p:nvPicPr>
          <p:cNvPr id="10" name="Billede 9" descr="Et billede, der indeholder mønt, metal, bronze, kobber&#10;&#10;AI-genereret indhold kan være ukorrekt.">
            <a:extLst>
              <a:ext uri="{FF2B5EF4-FFF2-40B4-BE49-F238E27FC236}">
                <a16:creationId xmlns:a16="http://schemas.microsoft.com/office/drawing/2014/main" xmlns="" id="{00F4359F-C5E1-336D-6E41-1F14171B3BD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621" y="4672236"/>
            <a:ext cx="3555556" cy="1800000"/>
          </a:xfrm>
          <a:prstGeom prst="rect">
            <a:avLst/>
          </a:prstGeom>
        </p:spPr>
      </p:pic>
      <p:pic>
        <p:nvPicPr>
          <p:cNvPr id="12" name="Billede 11" descr="Et billede, der indeholder mønt, valuta, mønt/mynte, penge&#10;&#10;AI-genereret indhold kan være ukorrekt.">
            <a:extLst>
              <a:ext uri="{FF2B5EF4-FFF2-40B4-BE49-F238E27FC236}">
                <a16:creationId xmlns:a16="http://schemas.microsoft.com/office/drawing/2014/main" xmlns="" id="{8D651DF2-3FBB-F485-9758-547A0414AD3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79" y="4624611"/>
            <a:ext cx="3538084" cy="1800000"/>
          </a:xfrm>
          <a:prstGeom prst="rect">
            <a:avLst/>
          </a:prstGeom>
        </p:spPr>
      </p:pic>
      <p:pic>
        <p:nvPicPr>
          <p:cNvPr id="14" name="Billede 13" descr="Et billede, der indeholder mønt, valuta, mønt/mynte, penge&#10;&#10;AI-genereret indhold kan være ukorrekt.">
            <a:extLst>
              <a:ext uri="{FF2B5EF4-FFF2-40B4-BE49-F238E27FC236}">
                <a16:creationId xmlns:a16="http://schemas.microsoft.com/office/drawing/2014/main" xmlns="" id="{F513692A-F6B8-4E63-E406-DA83E3DE081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379" y="2731743"/>
            <a:ext cx="354679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59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905C9A7-A095-2807-144C-8A583691A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EAED9F5-5BB6-D9F5-AE1D-2CD37FB4B7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sz="4800" dirty="0"/>
              <a:t>BENT JENSEN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1B3A9F8A-FB58-0D1A-C304-250CD1809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1163" y="1881187"/>
            <a:ext cx="9144000" cy="4262437"/>
          </a:xfrm>
        </p:spPr>
        <p:txBody>
          <a:bodyPr>
            <a:normAutofit/>
          </a:bodyPr>
          <a:lstStyle/>
          <a:p>
            <a:r>
              <a:rPr lang="da-DK" sz="4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Sophus Lindahl</a:t>
            </a:r>
          </a:p>
        </p:txBody>
      </p:sp>
      <p:pic>
        <p:nvPicPr>
          <p:cNvPr id="6" name="Billede 5" descr="Et billede, der indeholder metal, bronze, messing, kobber&#10;&#10;AI-genereret indhold kan være ukorrekt.">
            <a:extLst>
              <a:ext uri="{FF2B5EF4-FFF2-40B4-BE49-F238E27FC236}">
                <a16:creationId xmlns:a16="http://schemas.microsoft.com/office/drawing/2014/main" xmlns="" id="{DAF17204-4051-1875-11AD-6FBBBD46AF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51" y="2529000"/>
            <a:ext cx="3164835" cy="1800000"/>
          </a:xfrm>
          <a:prstGeom prst="rect">
            <a:avLst/>
          </a:prstGeom>
        </p:spPr>
      </p:pic>
      <p:pic>
        <p:nvPicPr>
          <p:cNvPr id="8" name="Billede 7" descr="Et billede, der indeholder mønt, metal, valuta, bronze&#10;&#10;AI-genereret indhold kan være ukorrekt.">
            <a:extLst>
              <a:ext uri="{FF2B5EF4-FFF2-40B4-BE49-F238E27FC236}">
                <a16:creationId xmlns:a16="http://schemas.microsoft.com/office/drawing/2014/main" xmlns="" id="{28418977-F7F9-F147-1A38-14170A4378F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562" y="2631515"/>
            <a:ext cx="3573201" cy="1800000"/>
          </a:xfrm>
          <a:prstGeom prst="rect">
            <a:avLst/>
          </a:prstGeom>
        </p:spPr>
      </p:pic>
      <p:pic>
        <p:nvPicPr>
          <p:cNvPr id="11" name="Billede 10" descr="Et billede, der indeholder mønt, valuta, mønt/mynte, metal&#10;&#10;AI-genereret indhold kan være ukorrekt.">
            <a:extLst>
              <a:ext uri="{FF2B5EF4-FFF2-40B4-BE49-F238E27FC236}">
                <a16:creationId xmlns:a16="http://schemas.microsoft.com/office/drawing/2014/main" xmlns="" id="{45DC0E67-2375-3379-8854-619834B506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96" y="4553175"/>
            <a:ext cx="3672544" cy="1800000"/>
          </a:xfrm>
          <a:prstGeom prst="rect">
            <a:avLst/>
          </a:prstGeom>
        </p:spPr>
      </p:pic>
      <p:pic>
        <p:nvPicPr>
          <p:cNvPr id="17" name="Billede 16" descr="Et billede, der indeholder mønt, valuta, metal, penge&#10;&#10;AI-genereret indhold kan være ukorrekt.">
            <a:extLst>
              <a:ext uri="{FF2B5EF4-FFF2-40B4-BE49-F238E27FC236}">
                <a16:creationId xmlns:a16="http://schemas.microsoft.com/office/drawing/2014/main" xmlns="" id="{F75197AF-EAFD-80B6-7193-9902DF176D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407" y="4624611"/>
            <a:ext cx="3564356" cy="1800000"/>
          </a:xfrm>
          <a:prstGeom prst="rect">
            <a:avLst/>
          </a:prstGeom>
        </p:spPr>
      </p:pic>
      <p:pic>
        <p:nvPicPr>
          <p:cNvPr id="19" name="Billede 18" descr="Et billede, der indeholder mønt, valuta, penge, metal&#10;&#10;AI-genereret indhold kan være ukorrekt.">
            <a:extLst>
              <a:ext uri="{FF2B5EF4-FFF2-40B4-BE49-F238E27FC236}">
                <a16:creationId xmlns:a16="http://schemas.microsoft.com/office/drawing/2014/main" xmlns="" id="{6092B405-9F8C-25FF-9427-68CC55466CE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530" y="2631515"/>
            <a:ext cx="3600000" cy="1800000"/>
          </a:xfrm>
          <a:prstGeom prst="rect">
            <a:avLst/>
          </a:prstGeom>
        </p:spPr>
      </p:pic>
      <p:pic>
        <p:nvPicPr>
          <p:cNvPr id="21" name="Billede 20" descr="Et billede, der indeholder mønt, metal, kobber, bronze&#10;&#10;AI-genereret indhold kan være ukorrekt.">
            <a:extLst>
              <a:ext uri="{FF2B5EF4-FFF2-40B4-BE49-F238E27FC236}">
                <a16:creationId xmlns:a16="http://schemas.microsoft.com/office/drawing/2014/main" xmlns="" id="{AFCA0287-4628-18F2-E758-4E7B763C17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071" y="4499175"/>
            <a:ext cx="3336917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84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EA21F80-E708-430B-9645-5B7F0B81B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80593E8-F988-832B-2094-9D40FE357F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sz="4800" dirty="0"/>
              <a:t>BENT JENSEN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85C41C25-C0B1-3BBA-07E9-4B531D5439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1163" y="1881187"/>
            <a:ext cx="9144000" cy="4262437"/>
          </a:xfrm>
        </p:spPr>
        <p:txBody>
          <a:bodyPr>
            <a:normAutofit/>
          </a:bodyPr>
          <a:lstStyle/>
          <a:p>
            <a:r>
              <a:rPr lang="da-DK" sz="4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Sophus Lindahl</a:t>
            </a:r>
          </a:p>
          <a:p>
            <a:r>
              <a:rPr lang="da-DK" sz="4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Antal medaljer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Bergsø</a:t>
            </a:r>
            <a:r>
              <a:rPr lang="da-DK" sz="3200" dirty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e ca. 126 nr.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L.E. Bruun 24 nr.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3200" dirty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Plus ? </a:t>
            </a:r>
            <a:endParaRPr lang="da-DK" sz="3200" dirty="0">
              <a:solidFill>
                <a:srgbClr val="000000"/>
              </a:solidFill>
              <a:effectLst/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465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502979A-A9A6-534F-4B34-845B62ACB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F755A16-C4B6-EFE6-24B1-9A59FEABB4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BENT JENSEN</a:t>
            </a:r>
          </a:p>
        </p:txBody>
      </p:sp>
      <p:pic>
        <p:nvPicPr>
          <p:cNvPr id="4" name="Billede 3" descr="Et billede, der indeholder mønt, penge, valuta, metal&#10;&#10;AI-genereret indhold kan være ukorrekt.">
            <a:extLst>
              <a:ext uri="{FF2B5EF4-FFF2-40B4-BE49-F238E27FC236}">
                <a16:creationId xmlns:a16="http://schemas.microsoft.com/office/drawing/2014/main" xmlns="" id="{F93EEFAA-C3FA-46C7-B62E-4364C87D15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7" y="1912696"/>
            <a:ext cx="3564000" cy="1800000"/>
          </a:xfrm>
          <a:prstGeom prst="rect">
            <a:avLst/>
          </a:prstGeom>
        </p:spPr>
      </p:pic>
      <p:pic>
        <p:nvPicPr>
          <p:cNvPr id="6" name="Billede 5" descr="Et billede, der indeholder mønt, mønt/mynte, valuta, penge&#10;&#10;AI-genereret indhold kan være ukorrekt.">
            <a:extLst>
              <a:ext uri="{FF2B5EF4-FFF2-40B4-BE49-F238E27FC236}">
                <a16:creationId xmlns:a16="http://schemas.microsoft.com/office/drawing/2014/main" xmlns="" id="{6CE703F9-8349-36B4-BA47-5D39FF4250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045" y="1912696"/>
            <a:ext cx="3518710" cy="1800000"/>
          </a:xfrm>
          <a:prstGeom prst="rect">
            <a:avLst/>
          </a:prstGeom>
        </p:spPr>
      </p:pic>
      <p:pic>
        <p:nvPicPr>
          <p:cNvPr id="8" name="Billede 7" descr="Et billede, der indeholder mønt, valuta, penge, mønt/mynte&#10;&#10;AI-genereret indhold kan være ukorrekt.">
            <a:extLst>
              <a:ext uri="{FF2B5EF4-FFF2-40B4-BE49-F238E27FC236}">
                <a16:creationId xmlns:a16="http://schemas.microsoft.com/office/drawing/2014/main" xmlns="" id="{1CDDFB9F-0D0D-DA49-497D-9BDF3615C7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553" y="1912696"/>
            <a:ext cx="3505455" cy="1800000"/>
          </a:xfrm>
          <a:prstGeom prst="rect">
            <a:avLst/>
          </a:prstGeom>
        </p:spPr>
      </p:pic>
      <p:pic>
        <p:nvPicPr>
          <p:cNvPr id="10" name="Billede 9" descr="Et billede, der indeholder mønt, metal, bronze, valuta&#10;&#10;AI-genereret indhold kan være ukorrekt.">
            <a:extLst>
              <a:ext uri="{FF2B5EF4-FFF2-40B4-BE49-F238E27FC236}">
                <a16:creationId xmlns:a16="http://schemas.microsoft.com/office/drawing/2014/main" xmlns="" id="{A1094C85-2373-9741-C729-61F8949ECB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41" y="4025192"/>
            <a:ext cx="3568559" cy="1800000"/>
          </a:xfrm>
          <a:prstGeom prst="rect">
            <a:avLst/>
          </a:prstGeom>
        </p:spPr>
      </p:pic>
      <p:pic>
        <p:nvPicPr>
          <p:cNvPr id="12" name="Billede 11" descr="Et billede, der indeholder mønt, metal, penge, valuta&#10;&#10;AI-genereret indhold kan være ukorrekt.">
            <a:extLst>
              <a:ext uri="{FF2B5EF4-FFF2-40B4-BE49-F238E27FC236}">
                <a16:creationId xmlns:a16="http://schemas.microsoft.com/office/drawing/2014/main" xmlns="" id="{6D32D113-7427-E4B7-7CE7-01DF51CD54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157" y="4025192"/>
            <a:ext cx="3609045" cy="1800000"/>
          </a:xfrm>
          <a:prstGeom prst="rect">
            <a:avLst/>
          </a:prstGeom>
        </p:spPr>
      </p:pic>
      <p:pic>
        <p:nvPicPr>
          <p:cNvPr id="14" name="Billede 13" descr="Et billede, der indeholder mønt, mønt/mynte, valuta, penge&#10;&#10;AI-genereret indhold kan være ukorrekt.">
            <a:extLst>
              <a:ext uri="{FF2B5EF4-FFF2-40B4-BE49-F238E27FC236}">
                <a16:creationId xmlns:a16="http://schemas.microsoft.com/office/drawing/2014/main" xmlns="" id="{C2047634-2FCF-35F0-42DA-DDD8C4CE4D3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259" y="4025192"/>
            <a:ext cx="3573201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809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4C9D904-1F97-526D-879B-61FA95BEB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xmlns="" id="{28229128-F201-E578-E6BA-A2AAD196089B}"/>
              </a:ext>
            </a:extLst>
          </p:cNvPr>
          <p:cNvSpPr/>
          <p:nvPr/>
        </p:nvSpPr>
        <p:spPr>
          <a:xfrm>
            <a:off x="5953125" y="4210272"/>
            <a:ext cx="2314575" cy="2266727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0" name="Billede 9" descr="Et billede, der indeholder mønt, metal, valuta, mønt/mynte&#10;&#10;AI-genereret indhold kan være ukorrekt.">
            <a:extLst>
              <a:ext uri="{FF2B5EF4-FFF2-40B4-BE49-F238E27FC236}">
                <a16:creationId xmlns:a16="http://schemas.microsoft.com/office/drawing/2014/main" xmlns="" id="{C706453D-D90D-053C-A5C7-9E31AF5B04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63" y="4120504"/>
            <a:ext cx="4958500" cy="2520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xmlns="" id="{C6623676-0BC5-CAF7-CF69-6538C67F86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BENT JENSEN</a:t>
            </a:r>
          </a:p>
        </p:txBody>
      </p:sp>
      <p:pic>
        <p:nvPicPr>
          <p:cNvPr id="4" name="Billede 3" descr="Et billede, der indeholder bronze, valuta, metal, guld&#10;&#10;AI-genereret indhold kan være ukorrekt.">
            <a:extLst>
              <a:ext uri="{FF2B5EF4-FFF2-40B4-BE49-F238E27FC236}">
                <a16:creationId xmlns:a16="http://schemas.microsoft.com/office/drawing/2014/main" xmlns="" id="{771D063D-7482-083D-7983-A126A69CFB7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95" y="1477496"/>
            <a:ext cx="4993333" cy="2520000"/>
          </a:xfrm>
          <a:prstGeom prst="rect">
            <a:avLst/>
          </a:prstGeom>
        </p:spPr>
      </p:pic>
      <p:pic>
        <p:nvPicPr>
          <p:cNvPr id="6" name="Billede 5" descr="Et billede, der indeholder mønt, mønt/mynte, valuta, penge&#10;&#10;AI-genereret indhold kan være ukorrekt.">
            <a:extLst>
              <a:ext uri="{FF2B5EF4-FFF2-40B4-BE49-F238E27FC236}">
                <a16:creationId xmlns:a16="http://schemas.microsoft.com/office/drawing/2014/main" xmlns="" id="{01683B07-2F95-67F5-DDD8-EE7584B1D9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92" y="4120504"/>
            <a:ext cx="5014836" cy="2520000"/>
          </a:xfrm>
          <a:prstGeom prst="rect">
            <a:avLst/>
          </a:prstGeom>
        </p:spPr>
      </p:pic>
      <p:pic>
        <p:nvPicPr>
          <p:cNvPr id="8" name="Billede 7" descr="Et billede, der indeholder mønt, valuta, bronze, penge&#10;&#10;AI-genereret indhold kan være ukorrekt.">
            <a:extLst>
              <a:ext uri="{FF2B5EF4-FFF2-40B4-BE49-F238E27FC236}">
                <a16:creationId xmlns:a16="http://schemas.microsoft.com/office/drawing/2014/main" xmlns="" id="{3EED8680-9EB1-8DD0-567E-A7229A26864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732" y="1330273"/>
            <a:ext cx="540337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59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760508C-CE7F-3A60-17A1-8F881DB3D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EA03F32-E22B-BE70-94A6-34ECAE1690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sz="4800" dirty="0"/>
              <a:t>BENT JENSEN</a:t>
            </a:r>
          </a:p>
        </p:txBody>
      </p:sp>
      <p:pic>
        <p:nvPicPr>
          <p:cNvPr id="4" name="Billede 3" descr="Et billede, der indeholder mønt, valuta, mønt/mynte, penge&#10;&#10;AI-genereret indhold kan være ukorrekt.">
            <a:extLst>
              <a:ext uri="{FF2B5EF4-FFF2-40B4-BE49-F238E27FC236}">
                <a16:creationId xmlns:a16="http://schemas.microsoft.com/office/drawing/2014/main" xmlns="" id="{1A29CAD5-8ABD-B5EC-7C16-0A83450203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51" y="2169000"/>
            <a:ext cx="4352645" cy="2160000"/>
          </a:xfrm>
          <a:prstGeom prst="rect">
            <a:avLst/>
          </a:prstGeom>
          <a:noFill/>
        </p:spPr>
      </p:pic>
      <p:pic>
        <p:nvPicPr>
          <p:cNvPr id="6" name="Billede 5" descr="Et billede, der indeholder mønt, bronze, kobber, valuta&#10;&#10;AI-genereret indhold kan være ukorrekt.">
            <a:extLst>
              <a:ext uri="{FF2B5EF4-FFF2-40B4-BE49-F238E27FC236}">
                <a16:creationId xmlns:a16="http://schemas.microsoft.com/office/drawing/2014/main" xmlns="" id="{4AB41FFA-63B5-66E0-5CCC-A3C1C5E5810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63" y="2169000"/>
            <a:ext cx="4235294" cy="2160000"/>
          </a:xfrm>
          <a:prstGeom prst="rect">
            <a:avLst/>
          </a:prstGeom>
          <a:noFill/>
        </p:spPr>
      </p:pic>
      <p:pic>
        <p:nvPicPr>
          <p:cNvPr id="8" name="Billede 7" descr="Et billede, der indeholder mønt, mønt/mynte, valuta, penge&#10;&#10;AI-genereret indhold kan være ukorrekt.">
            <a:extLst>
              <a:ext uri="{FF2B5EF4-FFF2-40B4-BE49-F238E27FC236}">
                <a16:creationId xmlns:a16="http://schemas.microsoft.com/office/drawing/2014/main" xmlns="" id="{7C1C7055-BDD8-A04E-6C57-1ACEEB40E4F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51" y="4430125"/>
            <a:ext cx="4287841" cy="2160000"/>
          </a:xfrm>
          <a:prstGeom prst="rect">
            <a:avLst/>
          </a:prstGeom>
          <a:noFill/>
        </p:spPr>
      </p:pic>
      <p:pic>
        <p:nvPicPr>
          <p:cNvPr id="10" name="Billede 9" descr="Et billede, der indeholder mønt, valuta, metal, penge&#10;&#10;AI-genereret indhold kan være ukorrekt.">
            <a:extLst>
              <a:ext uri="{FF2B5EF4-FFF2-40B4-BE49-F238E27FC236}">
                <a16:creationId xmlns:a16="http://schemas.microsoft.com/office/drawing/2014/main" xmlns="" id="{299B0492-83E4-B679-2C11-9FBBCDC8FE5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63" y="4430125"/>
            <a:ext cx="4363636" cy="216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5067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17EBF7C-A1A1-8F06-D5B0-CB840805F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397EAD8-FF50-6388-37AA-98EA859E8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sz="4800" dirty="0"/>
              <a:t>BENT JENSEN</a:t>
            </a:r>
          </a:p>
        </p:txBody>
      </p:sp>
      <p:pic>
        <p:nvPicPr>
          <p:cNvPr id="5" name="Billede 4" descr="Et billede, der indeholder mønt, metal, valuta, bronze&#10;&#10;AI-genereret indhold kan være ukorrekt.">
            <a:extLst>
              <a:ext uri="{FF2B5EF4-FFF2-40B4-BE49-F238E27FC236}">
                <a16:creationId xmlns:a16="http://schemas.microsoft.com/office/drawing/2014/main" xmlns="" id="{F1E19C31-3C5D-232A-6844-30517FD8C20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162" y="2207100"/>
            <a:ext cx="5444777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17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ED9DF6D-0B58-D673-2EB7-0A0FCC996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DDA4BFA-09D0-8E80-A758-E23D8585DC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sz="4800" dirty="0"/>
              <a:t>BENT </a:t>
            </a:r>
            <a:r>
              <a:rPr lang="da-DK" sz="4800" dirty="0" err="1" smtClean="0"/>
              <a:t>JENSENs</a:t>
            </a:r>
            <a:endParaRPr lang="da-DK" sz="4800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389E5E56-1A53-B4B5-FFDB-F6E18470DF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1163" y="1881188"/>
            <a:ext cx="9144000" cy="789824"/>
          </a:xfrm>
        </p:spPr>
        <p:txBody>
          <a:bodyPr>
            <a:normAutofit/>
          </a:bodyPr>
          <a:lstStyle/>
          <a:p>
            <a:r>
              <a:rPr lang="da-DK" sz="4000" dirty="0" smtClean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Samling af Sophus Lindahl-medailler</a:t>
            </a:r>
            <a:endParaRPr lang="da-DK" sz="4000" dirty="0">
              <a:solidFill>
                <a:srgbClr val="000000"/>
              </a:solidFill>
              <a:effectLst/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  <p:pic>
        <p:nvPicPr>
          <p:cNvPr id="5" name="Billede 4" descr="Et billede, der indeholder Ansigt, person, portræt, tøj&#10;&#10;AI-genereret indhold kan være ukorrekt.">
            <a:extLst>
              <a:ext uri="{FF2B5EF4-FFF2-40B4-BE49-F238E27FC236}">
                <a16:creationId xmlns:a16="http://schemas.microsoft.com/office/drawing/2014/main" xmlns="" id="{301461D8-4A94-482F-1B60-F656D21DD3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791862"/>
            <a:ext cx="2683636" cy="3690000"/>
          </a:xfrm>
          <a:prstGeom prst="rect">
            <a:avLst/>
          </a:prstGeom>
        </p:spPr>
      </p:pic>
      <p:pic>
        <p:nvPicPr>
          <p:cNvPr id="6" name="Billede 5" descr="Et billede, der indeholder skitse, tegning, kunst, maleri&#10;&#10;AI-genereret indhold kan være ukorrekt.">
            <a:extLst>
              <a:ext uri="{FF2B5EF4-FFF2-40B4-BE49-F238E27FC236}">
                <a16:creationId xmlns:a16="http://schemas.microsoft.com/office/drawing/2014/main" xmlns="" id="{0619D03F-9442-5028-4644-D5B63C6C7C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989" y="2791099"/>
            <a:ext cx="2671322" cy="369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18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27EC9B2-DFB0-2E89-A03C-01F755EEC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10FF9BF-CF5B-B085-0AB0-1C0E5E7B93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sz="4800" dirty="0"/>
              <a:t>BENT JENSEN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198D14E3-C40C-7D45-54CD-3F12A342F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1163" y="1881187"/>
            <a:ext cx="9144000" cy="4262437"/>
          </a:xfrm>
        </p:spPr>
        <p:txBody>
          <a:bodyPr>
            <a:normAutofit/>
          </a:bodyPr>
          <a:lstStyle/>
          <a:p>
            <a:r>
              <a:rPr lang="da-DK" sz="4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Sophus Lindahl</a:t>
            </a:r>
          </a:p>
          <a:p>
            <a:r>
              <a:rPr lang="da-DK" sz="4000" dirty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13. marts 1848 – 17. oktober 1935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000" dirty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Harald Conradsen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000" dirty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Hofgravør 1894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000" dirty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Ridder af Dannebrog 1916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4000" dirty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Dannebrogsmand 1933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da-DK" sz="4000" dirty="0"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993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8DD0BB5-C171-DFB0-A661-689D64D83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DE3BFA6-9E5D-D873-191B-411EBEEEEB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sz="4800" dirty="0"/>
              <a:t>BENT JENSEN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BDDA1F64-A230-84C5-9357-C452350808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1163" y="1881187"/>
            <a:ext cx="9144000" cy="4262437"/>
          </a:xfrm>
        </p:spPr>
        <p:txBody>
          <a:bodyPr>
            <a:normAutofit/>
          </a:bodyPr>
          <a:lstStyle/>
          <a:p>
            <a:r>
              <a:rPr lang="da-DK" sz="3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Sophus Lindahl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3200" dirty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Medlem af Numismatisk Forening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3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C.</a:t>
            </a:r>
            <a:r>
              <a:rPr lang="da-DK" sz="3200" dirty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T. Jørgensen 1889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3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C.F. Tietgen 189</a:t>
            </a:r>
            <a:r>
              <a:rPr lang="da-DK" sz="3200" dirty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4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3200" dirty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V. Bergsøe 1894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3200" dirty="0" smtClean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Chr</a:t>
            </a:r>
            <a:r>
              <a:rPr lang="da-DK" sz="32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. Jürgensen Thomse</a:t>
            </a:r>
            <a:r>
              <a:rPr lang="da-DK" sz="3200" dirty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n </a:t>
            </a:r>
            <a:r>
              <a:rPr lang="da-DK" sz="3200" dirty="0" smtClean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1910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da-DK" sz="3200" dirty="0" smtClean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- se næste slide for </a:t>
            </a:r>
            <a:r>
              <a:rPr lang="da-DK" sz="3200" smtClean="0">
                <a:solidFill>
                  <a:srgbClr val="000000"/>
                </a:solidFill>
                <a:latin typeface="Mongolian Baiti" panose="03000500000000000000" pitchFamily="66" charset="0"/>
                <a:cs typeface="Mongolian Baiti" panose="03000500000000000000" pitchFamily="66" charset="0"/>
              </a:rPr>
              <a:t>Lindahls medailler af dem</a:t>
            </a:r>
            <a:endParaRPr lang="da-DK" sz="3200" dirty="0" smtClean="0">
              <a:solidFill>
                <a:srgbClr val="000000"/>
              </a:solidFill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778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5C6E50A-0BC2-DE22-865F-0E8373D69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5E8B1BF7-A46D-81C5-D1FF-4EC2F6A13349}"/>
              </a:ext>
            </a:extLst>
          </p:cNvPr>
          <p:cNvSpPr/>
          <p:nvPr/>
        </p:nvSpPr>
        <p:spPr>
          <a:xfrm>
            <a:off x="2407868" y="2824007"/>
            <a:ext cx="1471710" cy="1419329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5" name="Billede 4" descr="Et billede, der indeholder mønt, valuta, penge, metal&#10;&#10;AI-genereret indhold kan være ukorrekt.">
            <a:extLst>
              <a:ext uri="{FF2B5EF4-FFF2-40B4-BE49-F238E27FC236}">
                <a16:creationId xmlns:a16="http://schemas.microsoft.com/office/drawing/2014/main" xmlns="" id="{08955492-29CB-AC3D-BE27-9CD486046B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226" y="2633672"/>
            <a:ext cx="3530250" cy="1800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xmlns="" id="{C4A96570-F5AB-C24D-F63A-9D5BC3531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/>
          </a:bodyPr>
          <a:lstStyle/>
          <a:p>
            <a:r>
              <a:rPr lang="da-DK" sz="4800" dirty="0"/>
              <a:t>BENT JENSEN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DD8B3186-CF42-7669-CD8A-28544920CD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1163" y="1881187"/>
            <a:ext cx="9144000" cy="4262437"/>
          </a:xfrm>
        </p:spPr>
        <p:txBody>
          <a:bodyPr>
            <a:normAutofit/>
          </a:bodyPr>
          <a:lstStyle/>
          <a:p>
            <a:r>
              <a:rPr lang="da-DK" sz="4000" dirty="0">
                <a:solidFill>
                  <a:srgbClr val="000000"/>
                </a:solidFill>
                <a:effectLst/>
                <a:latin typeface="Mongolian Baiti" panose="03000500000000000000" pitchFamily="66" charset="0"/>
                <a:cs typeface="Mongolian Baiti" panose="03000500000000000000" pitchFamily="66" charset="0"/>
              </a:rPr>
              <a:t>Sophus Lindahl</a:t>
            </a:r>
          </a:p>
          <a:p>
            <a:endParaRPr lang="da-DK" sz="4000" dirty="0">
              <a:solidFill>
                <a:srgbClr val="000000"/>
              </a:solidFill>
              <a:effectLst/>
              <a:latin typeface="Mongolian Baiti" panose="03000500000000000000" pitchFamily="66" charset="0"/>
              <a:cs typeface="Mongolian Baiti" panose="03000500000000000000" pitchFamily="66" charset="0"/>
            </a:endParaRPr>
          </a:p>
        </p:txBody>
      </p:sp>
      <p:pic>
        <p:nvPicPr>
          <p:cNvPr id="7" name="Billede 6" descr="Et billede, der indeholder mønt, mønt/mynte, valuta, penge&#10;&#10;AI-genereret indhold kan være ukorrekt.">
            <a:extLst>
              <a:ext uri="{FF2B5EF4-FFF2-40B4-BE49-F238E27FC236}">
                <a16:creationId xmlns:a16="http://schemas.microsoft.com/office/drawing/2014/main" xmlns="" id="{D6267729-4D82-1EEC-0191-4992AD75FD0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525" y="2633672"/>
            <a:ext cx="3591022" cy="1800000"/>
          </a:xfrm>
          <a:prstGeom prst="rect">
            <a:avLst/>
          </a:prstGeom>
        </p:spPr>
      </p:pic>
      <p:pic>
        <p:nvPicPr>
          <p:cNvPr id="11" name="Billede 10" descr="Et billede, der indeholder mønt, metal, bronze, valuta&#10;&#10;AI-genereret indhold kan være ukorrekt.">
            <a:extLst>
              <a:ext uri="{FF2B5EF4-FFF2-40B4-BE49-F238E27FC236}">
                <a16:creationId xmlns:a16="http://schemas.microsoft.com/office/drawing/2014/main" xmlns="" id="{55643BD4-4FB5-D3FA-1E54-BB2A6CA6E1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411" y="4710336"/>
            <a:ext cx="3669065" cy="1800000"/>
          </a:xfrm>
          <a:prstGeom prst="rect">
            <a:avLst/>
          </a:prstGeom>
        </p:spPr>
      </p:pic>
      <p:pic>
        <p:nvPicPr>
          <p:cNvPr id="13" name="Billede 12" descr="Et billede, der indeholder mønt, valuta, penge, mønt/mynte&#10;&#10;AI-genereret indhold kan være ukorrekt.">
            <a:extLst>
              <a:ext uri="{FF2B5EF4-FFF2-40B4-BE49-F238E27FC236}">
                <a16:creationId xmlns:a16="http://schemas.microsoft.com/office/drawing/2014/main" xmlns="" id="{06921EB9-4F1B-5730-D5F7-03106EBCCFF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151" y="4710336"/>
            <a:ext cx="3582396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915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</TotalTime>
  <Words>121</Words>
  <Application>Microsoft Office PowerPoint</Application>
  <PresentationFormat>Brugerdefineret</PresentationFormat>
  <Paragraphs>42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16</vt:i4>
      </vt:variant>
    </vt:vector>
  </HeadingPairs>
  <TitlesOfParts>
    <vt:vector size="17" baseType="lpstr">
      <vt:lpstr>Office-tema</vt:lpstr>
      <vt:lpstr>BENT JENSEN</vt:lpstr>
      <vt:lpstr>BENT JENSEN</vt:lpstr>
      <vt:lpstr>BENT JENSEN</vt:lpstr>
      <vt:lpstr>BENT JENSEN</vt:lpstr>
      <vt:lpstr>BENT JENSEN</vt:lpstr>
      <vt:lpstr>BENT JENSENs</vt:lpstr>
      <vt:lpstr>BENT JENSEN</vt:lpstr>
      <vt:lpstr>BENT JENSEN</vt:lpstr>
      <vt:lpstr>BENT JENSEN</vt:lpstr>
      <vt:lpstr>BENT JENSEN</vt:lpstr>
      <vt:lpstr>BENT JENSEN</vt:lpstr>
      <vt:lpstr>BENT JENSEN</vt:lpstr>
      <vt:lpstr>BENT JENSEN</vt:lpstr>
      <vt:lpstr>BENT JENSEN</vt:lpstr>
      <vt:lpstr>BENT JENSEN</vt:lpstr>
      <vt:lpstr>BENT JENSEN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BENT JENSEN</dc:title>
  <dc:creator>Preben Nielsen</dc:creator>
  <cp:lastModifiedBy>NJ</cp:lastModifiedBy>
  <cp:revision>21</cp:revision>
  <dcterms:created xsi:type="dcterms:W3CDTF">2025-09-22T13:43:05Z</dcterms:created>
  <dcterms:modified xsi:type="dcterms:W3CDTF">2026-03-04T09:50:42Z</dcterms:modified>
</cp:coreProperties>
</file>